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66" r:id="rId3"/>
    <p:sldId id="27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>
      <p:ext uri="{19B8F6BF-5375-455C-9EA6-DF929625EA0E}">
        <p15:presenceInfo xmlns:p15="http://schemas.microsoft.com/office/powerpoint/2012/main" userId="rev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5B9BD5"/>
    <a:srgbClr val="00B050"/>
    <a:srgbClr val="4472C4"/>
    <a:srgbClr val="41719C"/>
    <a:srgbClr val="3333FF"/>
    <a:srgbClr val="FF6600"/>
    <a:srgbClr val="808080"/>
    <a:srgbClr val="008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3541" autoAdjust="0"/>
  </p:normalViewPr>
  <p:slideViewPr>
    <p:cSldViewPr snapToGrid="0">
      <p:cViewPr varScale="1">
        <p:scale>
          <a:sx n="117" d="100"/>
          <a:sy n="117" d="100"/>
        </p:scale>
        <p:origin x="8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99E7-B328-4B94-8367-0FBF977DE0F6}" type="datetimeFigureOut">
              <a:rPr lang="ko-KR" altLang="en-US" smtClean="0"/>
              <a:t>2018-11-20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42C7C-EB90-4278-A733-A211A22415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46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342C7C-EB90-4278-A733-A211A22415D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629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53527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/>
              <a:t>Discussion on </a:t>
            </a:r>
            <a:r>
              <a:rPr lang="en-US" altLang="ko-KR" dirty="0" smtClean="0"/>
              <a:t>Always-on PDU Session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6" y="83889"/>
            <a:ext cx="5750741" cy="183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3GPP TSG-SA WG2 Meeting #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129bis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de-DE" altLang="ko-KR" sz="1200" b="1" dirty="0">
                <a:latin typeface="Arial" pitchFamily="34" charset="0"/>
                <a:cs typeface="Arial" pitchFamily="34" charset="0"/>
              </a:rPr>
              <a:t>West Palm Beach, USA, 26 - 30 November, 2018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Source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:		LG Electronics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Title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:		</a:t>
            </a: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Discussion on Always-on PDU Session</a:t>
            </a:r>
            <a:endParaRPr lang="en-US" altLang="ko-KR" sz="1200" b="1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Document for:	Discussion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Agenda Item:	</a:t>
            </a: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6.5.7 3GPP access specific functionality and </a:t>
            </a: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flows</a:t>
            </a:r>
            <a:endParaRPr lang="en-US" altLang="ko-KR" sz="1200" b="1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 smtClean="0">
                <a:latin typeface="Arial" pitchFamily="34" charset="0"/>
                <a:cs typeface="Arial" pitchFamily="34" charset="0"/>
              </a:rPr>
              <a:t>Work </a:t>
            </a:r>
            <a:r>
              <a:rPr lang="en-US" altLang="ko-KR" sz="1200" b="1" dirty="0">
                <a:latin typeface="Arial" pitchFamily="34" charset="0"/>
                <a:cs typeface="Arial" pitchFamily="34" charset="0"/>
              </a:rPr>
              <a:t>Item / Release:	5GS_Ph1 / Rel-15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31434" y="83889"/>
            <a:ext cx="1300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S2-1812159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85800" y="3348804"/>
            <a:ext cx="7772400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808080"/>
                </a:solidFill>
              </a:rPr>
              <a:t>LG Electronics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Always-on PDU Session</a:t>
            </a:r>
          </a:p>
          <a:p>
            <a:pPr lvl="1"/>
            <a:r>
              <a:rPr lang="en-US" altLang="ko-KR" dirty="0" smtClean="0"/>
              <a:t>S2-1811571 was agreed in SA2#129 to align with CT1 specification.</a:t>
            </a:r>
          </a:p>
          <a:p>
            <a:pPr lvl="2"/>
            <a:r>
              <a:rPr lang="en-US" altLang="ko-KR" i="1" dirty="0" smtClean="0"/>
              <a:t>“</a:t>
            </a:r>
            <a:r>
              <a:rPr lang="en-GB" altLang="ko-KR" i="1" dirty="0"/>
              <a:t>An always-on PDU Session is a PDU Session for which User Plane resources have to be activated during every transition from CM-IDLE mode to CM-CONNECTED state</a:t>
            </a:r>
            <a:r>
              <a:rPr lang="en-GB" altLang="ko-KR" i="1" dirty="0" smtClean="0"/>
              <a:t>.”</a:t>
            </a:r>
            <a:endParaRPr lang="en-US" altLang="ko-KR" i="1" dirty="0" smtClean="0"/>
          </a:p>
          <a:p>
            <a:pPr lvl="1"/>
            <a:r>
              <a:rPr lang="en-US" altLang="ko-KR" dirty="0" smtClean="0"/>
              <a:t>The basic assumption of always-on PDU Session is that the 5GS is not allowed to run multiple Service Request procedures in parallel.</a:t>
            </a:r>
          </a:p>
          <a:p>
            <a:endParaRPr lang="en-US" altLang="ko-KR" dirty="0" smtClean="0"/>
          </a:p>
          <a:p>
            <a:r>
              <a:rPr lang="en-GB" altLang="ko-KR" dirty="0"/>
              <a:t>List Of PDU Sessions To Be </a:t>
            </a:r>
            <a:r>
              <a:rPr lang="en-GB" altLang="ko-KR" dirty="0" smtClean="0"/>
              <a:t>Activated</a:t>
            </a:r>
          </a:p>
          <a:p>
            <a:pPr lvl="1"/>
            <a:r>
              <a:rPr lang="en-GB" altLang="ko-KR" dirty="0" smtClean="0"/>
              <a:t>S2-188734 was agreed in SA2#128bis which clarifies that</a:t>
            </a:r>
          </a:p>
          <a:p>
            <a:pPr lvl="2"/>
            <a:r>
              <a:rPr lang="en-US" altLang="ko-KR" dirty="0"/>
              <a:t>When the UE includes the List Of PDU Sessions To Be Activated, the UE shall indicate PDU Sessions only associated with the access the </a:t>
            </a:r>
            <a:r>
              <a:rPr lang="en-US" altLang="ko-KR" dirty="0" smtClean="0"/>
              <a:t>request message (i.e. Registration and Service Request) is </a:t>
            </a:r>
            <a:r>
              <a:rPr lang="en-US" altLang="ko-KR" dirty="0"/>
              <a:t>related </a:t>
            </a:r>
            <a:r>
              <a:rPr lang="en-US" altLang="ko-KR" dirty="0" smtClean="0"/>
              <a:t>to.</a:t>
            </a:r>
          </a:p>
          <a:p>
            <a:pPr lvl="2"/>
            <a:r>
              <a:rPr lang="en-US" altLang="ko-KR" dirty="0" smtClean="0"/>
              <a:t>The intention of this CR was to reduce unnecessary paging.</a:t>
            </a:r>
          </a:p>
          <a:p>
            <a:pPr lvl="3"/>
            <a:r>
              <a:rPr lang="en-US" altLang="ko-KR" dirty="0" smtClean="0"/>
              <a:t>For example, when a UE in CM-IDLE in 3GPP and non-3GPP, the UE may initiate Service Request over non-3GPP access when the UE moves into the WLAN coverage. If the UE is allowed to include a 3GPP PDU Session in the List Of PDU Sessions To Be Activated, the network shall page the UE to activate the PDU Session.</a:t>
            </a:r>
          </a:p>
          <a:p>
            <a:endParaRPr lang="en-US" altLang="ko-KR" dirty="0"/>
          </a:p>
          <a:p>
            <a:r>
              <a:rPr lang="en-US" altLang="ko-KR" dirty="0" smtClean="0"/>
              <a:t>Issues</a:t>
            </a:r>
          </a:p>
          <a:p>
            <a:pPr lvl="1"/>
            <a:r>
              <a:rPr lang="en-US" altLang="ko-KR" dirty="0"/>
              <a:t>Is it possible to deactivate Always-on PDU Session by the SMF?</a:t>
            </a:r>
          </a:p>
          <a:p>
            <a:pPr lvl="1"/>
            <a:r>
              <a:rPr lang="en-US" altLang="ko-KR" dirty="0" smtClean="0"/>
              <a:t>Is Always-on PDU Session </a:t>
            </a:r>
            <a:r>
              <a:rPr lang="en-US" altLang="ko-KR" dirty="0"/>
              <a:t>applicable both 3GPP and non-3GPP access?</a:t>
            </a:r>
          </a:p>
          <a:p>
            <a:pPr lvl="1"/>
            <a:r>
              <a:rPr lang="en-US" altLang="ko-KR" dirty="0" smtClean="0"/>
              <a:t>What is the UE behavior when the UE has Always-on PDU Session in one access (e.g. 3GPP access) but the UE is tries to send Service Request over the other access (e.g. non-3GPP access)?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047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The SMF does not deactivate Always-on PDU Session</a:t>
            </a:r>
          </a:p>
          <a:p>
            <a:pPr lvl="1"/>
            <a:r>
              <a:rPr lang="en-US" altLang="ko-KR" dirty="0"/>
              <a:t>Always-on PDU Session is introduced for low latency services</a:t>
            </a:r>
          </a:p>
          <a:p>
            <a:pPr lvl="2"/>
            <a:r>
              <a:rPr lang="en-US" altLang="ko-KR" dirty="0" smtClean="0"/>
              <a:t>If SMF deactivates Always-on PDU Session due to data inactivity, latency is increased due to user plane setup procedure</a:t>
            </a:r>
          </a:p>
          <a:p>
            <a:pPr lvl="1"/>
            <a:r>
              <a:rPr lang="en-US" altLang="ko-KR" dirty="0" smtClean="0"/>
              <a:t>If deactivation is allowed, the UE need to request activation whenever the UE sends Registration and Service Request.</a:t>
            </a:r>
          </a:p>
          <a:p>
            <a:pPr lvl="2"/>
            <a:r>
              <a:rPr lang="en-US" altLang="ko-KR" dirty="0" smtClean="0"/>
              <a:t>The SMF may deactivate Always-on PDU Session again due to data inactivity</a:t>
            </a:r>
          </a:p>
          <a:p>
            <a:pPr lvl="2"/>
            <a:r>
              <a:rPr lang="en-US" altLang="ko-KR" dirty="0" smtClean="0"/>
              <a:t>Such activation and deactivation increases signaling in the network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Always-on PDU Session is not supported in non-3GPP access</a:t>
            </a:r>
          </a:p>
          <a:p>
            <a:pPr lvl="1"/>
            <a:r>
              <a:rPr lang="en-US" altLang="ko-KR" dirty="0" smtClean="0"/>
              <a:t>Always-on PDU Session is introduced for low latency services</a:t>
            </a:r>
          </a:p>
          <a:p>
            <a:pPr lvl="1"/>
            <a:r>
              <a:rPr lang="en-US" altLang="ko-KR" dirty="0" smtClean="0"/>
              <a:t>However, in Rel-15, it is hard to support low latency service in non-3GPP access because</a:t>
            </a:r>
          </a:p>
          <a:p>
            <a:pPr lvl="2"/>
            <a:r>
              <a:rPr lang="en-US" altLang="ko-KR" dirty="0" err="1" smtClean="0"/>
              <a:t>QoS</a:t>
            </a:r>
            <a:r>
              <a:rPr lang="en-US" altLang="ko-KR" dirty="0" smtClean="0"/>
              <a:t> of non-3GPP access (e.g. WLAN) is not controlled by the 5GC</a:t>
            </a:r>
          </a:p>
          <a:p>
            <a:pPr lvl="2"/>
            <a:r>
              <a:rPr lang="en-US" altLang="ko-KR" dirty="0" smtClean="0"/>
              <a:t>If UE is in CM-IDLE (e.g. out of WLAN coverage), the UE cannot use non-3GPP access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When the UE initiates Registration or Service Request over non-3GPP access, the UE does not request to activate Always-on PDU Session of 3GPP access</a:t>
            </a:r>
          </a:p>
          <a:p>
            <a:pPr lvl="1"/>
            <a:r>
              <a:rPr lang="en-US" altLang="ko-KR" dirty="0"/>
              <a:t>Even if the </a:t>
            </a:r>
            <a:r>
              <a:rPr lang="en-US" altLang="ko-KR" dirty="0" smtClean="0"/>
              <a:t>UE request to activate Always-on PDU Session of 3GPP access, </a:t>
            </a:r>
            <a:r>
              <a:rPr lang="en-US" altLang="ko-KR" dirty="0"/>
              <a:t>it is not possible because there is on-going Service Request procedure over non-3GPP </a:t>
            </a:r>
            <a:r>
              <a:rPr lang="en-US" altLang="ko-KR" dirty="0" smtClean="0"/>
              <a:t>access. It can be activated only after on-going Service Request procedure is terminated.</a:t>
            </a:r>
          </a:p>
          <a:p>
            <a:endParaRPr lang="en-US" altLang="ko-KR" dirty="0"/>
          </a:p>
          <a:p>
            <a:r>
              <a:rPr lang="en-US" altLang="ko-KR" dirty="0" smtClean="0"/>
              <a:t>CR in S2-18XXXXX</a:t>
            </a:r>
          </a:p>
        </p:txBody>
      </p:sp>
    </p:spTree>
    <p:extLst>
      <p:ext uri="{BB962C8B-B14F-4D97-AF65-F5344CB8AC3E}">
        <p14:creationId xmlns:p14="http://schemas.microsoft.com/office/powerpoint/2010/main" val="562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16764</TotalTime>
  <Words>506</Words>
  <Application>Microsoft Office PowerPoint</Application>
  <PresentationFormat>화면 슬라이드 쇼(4:3)</PresentationFormat>
  <Paragraphs>46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굴림</vt:lpstr>
      <vt:lpstr>맑은 고딕</vt:lpstr>
      <vt:lpstr>Arial</vt:lpstr>
      <vt:lpstr>Calibri</vt:lpstr>
      <vt:lpstr>Trebuchet MS</vt:lpstr>
      <vt:lpstr>Wingdings</vt:lpstr>
      <vt:lpstr>Office 테마</vt:lpstr>
      <vt:lpstr>Discussion on Always-on PDU Session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Handover between 3GPP and N3GPP via different PLMN</dc:title>
  <dc:creator>Myungjune@LGE</dc:creator>
  <cp:lastModifiedBy>Myungjune@LGE</cp:lastModifiedBy>
  <cp:revision>2098</cp:revision>
  <dcterms:created xsi:type="dcterms:W3CDTF">2016-09-05T08:05:08Z</dcterms:created>
  <dcterms:modified xsi:type="dcterms:W3CDTF">2018-11-20T06:32:44Z</dcterms:modified>
</cp:coreProperties>
</file>